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49" r:id="rId13"/>
    <p:sldId id="668" r:id="rId14"/>
    <p:sldId id="606" r:id="rId15"/>
    <p:sldId id="593" r:id="rId16"/>
    <p:sldId id="627" r:id="rId17"/>
    <p:sldId id="626" r:id="rId18"/>
    <p:sldId id="621" r:id="rId19"/>
    <p:sldId id="622" r:id="rId20"/>
    <p:sldId id="636" r:id="rId21"/>
    <p:sldId id="591" r:id="rId22"/>
    <p:sldId id="583" r:id="rId23"/>
    <p:sldId id="618" r:id="rId24"/>
    <p:sldId id="619" r:id="rId25"/>
    <p:sldId id="611" r:id="rId26"/>
    <p:sldId id="616" r:id="rId27"/>
    <p:sldId id="630" r:id="rId28"/>
    <p:sldId id="656" r:id="rId29"/>
    <p:sldId id="659" r:id="rId30"/>
    <p:sldId id="660" r:id="rId31"/>
    <p:sldId id="662" r:id="rId32"/>
    <p:sldId id="664" r:id="rId33"/>
    <p:sldId id="665" r:id="rId34"/>
    <p:sldId id="582" r:id="rId35"/>
    <p:sldId id="384" r:id="rId36"/>
    <p:sldId id="602" r:id="rId37"/>
    <p:sldId id="641" r:id="rId38"/>
    <p:sldId id="637" r:id="rId39"/>
    <p:sldId id="609" r:id="rId40"/>
    <p:sldId id="624" r:id="rId41"/>
    <p:sldId id="658" r:id="rId42"/>
    <p:sldId id="652" r:id="rId43"/>
    <p:sldId id="639" r:id="rId44"/>
    <p:sldId id="640" r:id="rId45"/>
    <p:sldId id="644" r:id="rId46"/>
    <p:sldId id="647" r:id="rId47"/>
    <p:sldId id="646" r:id="rId48"/>
    <p:sldId id="654" r:id="rId49"/>
    <p:sldId id="651" r:id="rId50"/>
    <p:sldId id="667" r:id="rId51"/>
    <p:sldId id="657" r:id="rId52"/>
    <p:sldId id="666" r:id="rId53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D7D6"/>
    <a:srgbClr val="D7ABA9"/>
    <a:srgbClr val="D87C79"/>
    <a:srgbClr val="C04D5E"/>
    <a:srgbClr val="008000"/>
    <a:srgbClr val="00CC00"/>
    <a:srgbClr val="FF00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8" autoAdjust="0"/>
    <p:restoredTop sz="89297" autoAdjust="0"/>
  </p:normalViewPr>
  <p:slideViewPr>
    <p:cSldViewPr>
      <p:cViewPr varScale="1">
        <p:scale>
          <a:sx n="93" d="100"/>
          <a:sy n="93" d="100"/>
        </p:scale>
        <p:origin x="151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2019/6/6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2019/6/6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81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3655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13" Type="http://schemas.openxmlformats.org/officeDocument/2006/relationships/image" Target="../media/image45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39.tiff"/><Relationship Id="rId12" Type="http://schemas.openxmlformats.org/officeDocument/2006/relationships/image" Target="../media/image4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tiff"/><Relationship Id="rId11" Type="http://schemas.openxmlformats.org/officeDocument/2006/relationships/image" Target="../media/image43.tiff"/><Relationship Id="rId5" Type="http://schemas.openxmlformats.org/officeDocument/2006/relationships/image" Target="../media/image37.tiff"/><Relationship Id="rId15" Type="http://schemas.openxmlformats.org/officeDocument/2006/relationships/image" Target="../media/image47.tiff"/><Relationship Id="rId10" Type="http://schemas.openxmlformats.org/officeDocument/2006/relationships/image" Target="../media/image42.tiff"/><Relationship Id="rId4" Type="http://schemas.openxmlformats.org/officeDocument/2006/relationships/image" Target="../media/image25.png"/><Relationship Id="rId9" Type="http://schemas.openxmlformats.org/officeDocument/2006/relationships/image" Target="../media/image41.tiff"/><Relationship Id="rId14" Type="http://schemas.openxmlformats.org/officeDocument/2006/relationships/image" Target="../media/image4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9.jp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12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g"/><Relationship Id="rId11" Type="http://schemas.openxmlformats.org/officeDocument/2006/relationships/image" Target="../media/image67.jpg"/><Relationship Id="rId5" Type="http://schemas.openxmlformats.org/officeDocument/2006/relationships/image" Target="../media/image61.jpg"/><Relationship Id="rId10" Type="http://schemas.openxmlformats.org/officeDocument/2006/relationships/image" Target="../media/image66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Relationship Id="rId14" Type="http://schemas.openxmlformats.org/officeDocument/2006/relationships/image" Target="../media/image7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iff"/><Relationship Id="rId13" Type="http://schemas.openxmlformats.org/officeDocument/2006/relationships/image" Target="../media/image85.tiff"/><Relationship Id="rId18" Type="http://schemas.openxmlformats.org/officeDocument/2006/relationships/image" Target="../media/image90.tiff"/><Relationship Id="rId3" Type="http://schemas.openxmlformats.org/officeDocument/2006/relationships/image" Target="../media/image75.tiff"/><Relationship Id="rId7" Type="http://schemas.openxmlformats.org/officeDocument/2006/relationships/image" Target="../media/image79.tiff"/><Relationship Id="rId12" Type="http://schemas.openxmlformats.org/officeDocument/2006/relationships/image" Target="../media/image84.tiff"/><Relationship Id="rId17" Type="http://schemas.openxmlformats.org/officeDocument/2006/relationships/image" Target="../media/image89.tif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88.tiff"/><Relationship Id="rId20" Type="http://schemas.openxmlformats.org/officeDocument/2006/relationships/image" Target="../media/image9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tiff"/><Relationship Id="rId11" Type="http://schemas.openxmlformats.org/officeDocument/2006/relationships/image" Target="../media/image83.tiff"/><Relationship Id="rId5" Type="http://schemas.openxmlformats.org/officeDocument/2006/relationships/image" Target="../media/image77.tiff"/><Relationship Id="rId15" Type="http://schemas.openxmlformats.org/officeDocument/2006/relationships/image" Target="../media/image87.tiff"/><Relationship Id="rId10" Type="http://schemas.openxmlformats.org/officeDocument/2006/relationships/image" Target="../media/image82.tiff"/><Relationship Id="rId19" Type="http://schemas.openxmlformats.org/officeDocument/2006/relationships/image" Target="../media/image91.tiff"/><Relationship Id="rId4" Type="http://schemas.openxmlformats.org/officeDocument/2006/relationships/image" Target="../media/image76.tiff"/><Relationship Id="rId9" Type="http://schemas.openxmlformats.org/officeDocument/2006/relationships/image" Target="../media/image81.tiff"/><Relationship Id="rId14" Type="http://schemas.openxmlformats.org/officeDocument/2006/relationships/image" Target="../media/image86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tiff"/><Relationship Id="rId13" Type="http://schemas.openxmlformats.org/officeDocument/2006/relationships/image" Target="../media/image103.tiff"/><Relationship Id="rId18" Type="http://schemas.openxmlformats.org/officeDocument/2006/relationships/image" Target="../media/image108.tiff"/><Relationship Id="rId3" Type="http://schemas.openxmlformats.org/officeDocument/2006/relationships/image" Target="../media/image93.tiff"/><Relationship Id="rId7" Type="http://schemas.openxmlformats.org/officeDocument/2006/relationships/image" Target="../media/image97.tiff"/><Relationship Id="rId12" Type="http://schemas.openxmlformats.org/officeDocument/2006/relationships/image" Target="../media/image102.tiff"/><Relationship Id="rId17" Type="http://schemas.openxmlformats.org/officeDocument/2006/relationships/image" Target="../media/image107.tiff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06.tiff"/><Relationship Id="rId20" Type="http://schemas.openxmlformats.org/officeDocument/2006/relationships/image" Target="../media/image11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tiff"/><Relationship Id="rId11" Type="http://schemas.openxmlformats.org/officeDocument/2006/relationships/image" Target="../media/image101.tiff"/><Relationship Id="rId5" Type="http://schemas.openxmlformats.org/officeDocument/2006/relationships/image" Target="../media/image95.tiff"/><Relationship Id="rId15" Type="http://schemas.openxmlformats.org/officeDocument/2006/relationships/image" Target="../media/image105.tiff"/><Relationship Id="rId10" Type="http://schemas.openxmlformats.org/officeDocument/2006/relationships/image" Target="../media/image100.tiff"/><Relationship Id="rId19" Type="http://schemas.openxmlformats.org/officeDocument/2006/relationships/image" Target="../media/image109.tiff"/><Relationship Id="rId4" Type="http://schemas.openxmlformats.org/officeDocument/2006/relationships/image" Target="../media/image94.tiff"/><Relationship Id="rId9" Type="http://schemas.openxmlformats.org/officeDocument/2006/relationships/image" Target="../media/image99.tiff"/><Relationship Id="rId14" Type="http://schemas.openxmlformats.org/officeDocument/2006/relationships/image" Target="../media/image10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tiff"/><Relationship Id="rId13" Type="http://schemas.openxmlformats.org/officeDocument/2006/relationships/image" Target="../media/image123.tiff"/><Relationship Id="rId18" Type="http://schemas.openxmlformats.org/officeDocument/2006/relationships/image" Target="../media/image128.tiff"/><Relationship Id="rId3" Type="http://schemas.openxmlformats.org/officeDocument/2006/relationships/image" Target="../media/image113.tiff"/><Relationship Id="rId21" Type="http://schemas.openxmlformats.org/officeDocument/2006/relationships/image" Target="../media/image131.tiff"/><Relationship Id="rId7" Type="http://schemas.openxmlformats.org/officeDocument/2006/relationships/image" Target="../media/image117.tiff"/><Relationship Id="rId12" Type="http://schemas.openxmlformats.org/officeDocument/2006/relationships/image" Target="../media/image122.tiff"/><Relationship Id="rId17" Type="http://schemas.openxmlformats.org/officeDocument/2006/relationships/image" Target="../media/image127.tif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26.tiff"/><Relationship Id="rId20" Type="http://schemas.openxmlformats.org/officeDocument/2006/relationships/image" Target="../media/image13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tiff"/><Relationship Id="rId11" Type="http://schemas.openxmlformats.org/officeDocument/2006/relationships/image" Target="../media/image121.tiff"/><Relationship Id="rId5" Type="http://schemas.openxmlformats.org/officeDocument/2006/relationships/image" Target="../media/image115.tiff"/><Relationship Id="rId15" Type="http://schemas.openxmlformats.org/officeDocument/2006/relationships/image" Target="../media/image125.tiff"/><Relationship Id="rId23" Type="http://schemas.openxmlformats.org/officeDocument/2006/relationships/image" Target="../media/image133.tiff"/><Relationship Id="rId10" Type="http://schemas.openxmlformats.org/officeDocument/2006/relationships/image" Target="../media/image120.tiff"/><Relationship Id="rId19" Type="http://schemas.openxmlformats.org/officeDocument/2006/relationships/image" Target="../media/image129.tiff"/><Relationship Id="rId4" Type="http://schemas.openxmlformats.org/officeDocument/2006/relationships/image" Target="../media/image114.tiff"/><Relationship Id="rId9" Type="http://schemas.openxmlformats.org/officeDocument/2006/relationships/image" Target="../media/image119.tiff"/><Relationship Id="rId14" Type="http://schemas.openxmlformats.org/officeDocument/2006/relationships/image" Target="../media/image124.tiff"/><Relationship Id="rId22" Type="http://schemas.openxmlformats.org/officeDocument/2006/relationships/image" Target="../media/image132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tiff"/><Relationship Id="rId13" Type="http://schemas.openxmlformats.org/officeDocument/2006/relationships/image" Target="../media/image144.tiff"/><Relationship Id="rId18" Type="http://schemas.openxmlformats.org/officeDocument/2006/relationships/image" Target="../media/image149.tiff"/><Relationship Id="rId3" Type="http://schemas.openxmlformats.org/officeDocument/2006/relationships/image" Target="../media/image134.tiff"/><Relationship Id="rId7" Type="http://schemas.openxmlformats.org/officeDocument/2006/relationships/image" Target="../media/image138.tiff"/><Relationship Id="rId12" Type="http://schemas.openxmlformats.org/officeDocument/2006/relationships/image" Target="../media/image143.tiff"/><Relationship Id="rId17" Type="http://schemas.openxmlformats.org/officeDocument/2006/relationships/image" Target="../media/image148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47.tiff"/><Relationship Id="rId20" Type="http://schemas.openxmlformats.org/officeDocument/2006/relationships/image" Target="../media/image15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tiff"/><Relationship Id="rId11" Type="http://schemas.openxmlformats.org/officeDocument/2006/relationships/image" Target="../media/image142.tiff"/><Relationship Id="rId5" Type="http://schemas.openxmlformats.org/officeDocument/2006/relationships/image" Target="../media/image136.tiff"/><Relationship Id="rId15" Type="http://schemas.openxmlformats.org/officeDocument/2006/relationships/image" Target="../media/image146.tiff"/><Relationship Id="rId10" Type="http://schemas.openxmlformats.org/officeDocument/2006/relationships/image" Target="../media/image141.tiff"/><Relationship Id="rId19" Type="http://schemas.openxmlformats.org/officeDocument/2006/relationships/image" Target="../media/image150.tiff"/><Relationship Id="rId4" Type="http://schemas.openxmlformats.org/officeDocument/2006/relationships/image" Target="../media/image135.tiff"/><Relationship Id="rId9" Type="http://schemas.openxmlformats.org/officeDocument/2006/relationships/image" Target="../media/image140.tiff"/><Relationship Id="rId14" Type="http://schemas.openxmlformats.org/officeDocument/2006/relationships/image" Target="../media/image145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tiff"/><Relationship Id="rId13" Type="http://schemas.openxmlformats.org/officeDocument/2006/relationships/image" Target="../media/image160.tiff"/><Relationship Id="rId18" Type="http://schemas.openxmlformats.org/officeDocument/2006/relationships/image" Target="../media/image165.tiff"/><Relationship Id="rId3" Type="http://schemas.openxmlformats.org/officeDocument/2006/relationships/image" Target="../media/image134.tiff"/><Relationship Id="rId7" Type="http://schemas.openxmlformats.org/officeDocument/2006/relationships/image" Target="../media/image154.tiff"/><Relationship Id="rId12" Type="http://schemas.openxmlformats.org/officeDocument/2006/relationships/image" Target="../media/image159.tiff"/><Relationship Id="rId17" Type="http://schemas.openxmlformats.org/officeDocument/2006/relationships/image" Target="../media/image164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63.tiff"/><Relationship Id="rId20" Type="http://schemas.openxmlformats.org/officeDocument/2006/relationships/image" Target="../media/image15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tiff"/><Relationship Id="rId11" Type="http://schemas.openxmlformats.org/officeDocument/2006/relationships/image" Target="../media/image158.tiff"/><Relationship Id="rId5" Type="http://schemas.openxmlformats.org/officeDocument/2006/relationships/image" Target="../media/image153.tiff"/><Relationship Id="rId15" Type="http://schemas.openxmlformats.org/officeDocument/2006/relationships/image" Target="../media/image162.tiff"/><Relationship Id="rId10" Type="http://schemas.openxmlformats.org/officeDocument/2006/relationships/image" Target="../media/image157.tiff"/><Relationship Id="rId19" Type="http://schemas.openxmlformats.org/officeDocument/2006/relationships/image" Target="../media/image166.tiff"/><Relationship Id="rId4" Type="http://schemas.openxmlformats.org/officeDocument/2006/relationships/image" Target="../media/image152.tiff"/><Relationship Id="rId9" Type="http://schemas.openxmlformats.org/officeDocument/2006/relationships/image" Target="../media/image156.tiff"/><Relationship Id="rId14" Type="http://schemas.openxmlformats.org/officeDocument/2006/relationships/image" Target="../media/image161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tiff"/><Relationship Id="rId13" Type="http://schemas.openxmlformats.org/officeDocument/2006/relationships/image" Target="../media/image164.tiff"/><Relationship Id="rId18" Type="http://schemas.openxmlformats.org/officeDocument/2006/relationships/image" Target="../media/image171.tiff"/><Relationship Id="rId3" Type="http://schemas.openxmlformats.org/officeDocument/2006/relationships/image" Target="../media/image156.tiff"/><Relationship Id="rId7" Type="http://schemas.openxmlformats.org/officeDocument/2006/relationships/image" Target="../media/image161.tiff"/><Relationship Id="rId12" Type="http://schemas.openxmlformats.org/officeDocument/2006/relationships/image" Target="../media/image169.tiff"/><Relationship Id="rId17" Type="http://schemas.openxmlformats.org/officeDocument/2006/relationships/image" Target="../media/image170.tif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66.tiff"/><Relationship Id="rId20" Type="http://schemas.openxmlformats.org/officeDocument/2006/relationships/image" Target="../media/image15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tiff"/><Relationship Id="rId11" Type="http://schemas.openxmlformats.org/officeDocument/2006/relationships/image" Target="../media/image168.tiff"/><Relationship Id="rId5" Type="http://schemas.openxmlformats.org/officeDocument/2006/relationships/image" Target="../media/image159.tiff"/><Relationship Id="rId15" Type="http://schemas.openxmlformats.org/officeDocument/2006/relationships/image" Target="../media/image165.tiff"/><Relationship Id="rId10" Type="http://schemas.openxmlformats.org/officeDocument/2006/relationships/image" Target="../media/image167.tiff"/><Relationship Id="rId19" Type="http://schemas.openxmlformats.org/officeDocument/2006/relationships/image" Target="../media/image172.tiff"/><Relationship Id="rId4" Type="http://schemas.openxmlformats.org/officeDocument/2006/relationships/image" Target="../media/image157.tiff"/><Relationship Id="rId9" Type="http://schemas.openxmlformats.org/officeDocument/2006/relationships/image" Target="../media/image163.tiff"/><Relationship Id="rId14" Type="http://schemas.openxmlformats.org/officeDocument/2006/relationships/image" Target="../media/image15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73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13" Type="http://schemas.openxmlformats.org/officeDocument/2006/relationships/image" Target="../media/image184.jpg"/><Relationship Id="rId3" Type="http://schemas.openxmlformats.org/officeDocument/2006/relationships/image" Target="../media/image174.jpg"/><Relationship Id="rId7" Type="http://schemas.openxmlformats.org/officeDocument/2006/relationships/image" Target="../media/image178.jpg"/><Relationship Id="rId12" Type="http://schemas.openxmlformats.org/officeDocument/2006/relationships/image" Target="../media/image183.jp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8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jpg"/><Relationship Id="rId11" Type="http://schemas.openxmlformats.org/officeDocument/2006/relationships/image" Target="../media/image182.jpg"/><Relationship Id="rId5" Type="http://schemas.openxmlformats.org/officeDocument/2006/relationships/image" Target="../media/image176.jpg"/><Relationship Id="rId15" Type="http://schemas.openxmlformats.org/officeDocument/2006/relationships/image" Target="../media/image186.jpg"/><Relationship Id="rId10" Type="http://schemas.openxmlformats.org/officeDocument/2006/relationships/image" Target="../media/image181.jpg"/><Relationship Id="rId4" Type="http://schemas.openxmlformats.org/officeDocument/2006/relationships/image" Target="../media/image175.jpg"/><Relationship Id="rId9" Type="http://schemas.openxmlformats.org/officeDocument/2006/relationships/image" Target="../media/image180.jpg"/><Relationship Id="rId14" Type="http://schemas.openxmlformats.org/officeDocument/2006/relationships/image" Target="../media/image18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policies (naive)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policies (naive)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8258131-2DCE-B749-A8DF-C3D5F06B3E89}"/>
              </a:ext>
            </a:extLst>
          </p:cNvPr>
          <p:cNvSpPr txBox="1"/>
          <p:nvPr/>
        </p:nvSpPr>
        <p:spPr>
          <a:xfrm>
            <a:off x="2267744" y="5759354"/>
            <a:ext cx="1609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#099: </a:t>
            </a:r>
            <a:r>
              <a:rPr lang="en-US" altLang="zh-TW" b="1" dirty="0">
                <a:solidFill>
                  <a:srgbClr val="00A401"/>
                </a:solidFill>
              </a:rPr>
              <a:t>0.704786</a:t>
            </a:r>
          </a:p>
          <a:p>
            <a:r>
              <a:rPr lang="en-US" altLang="zh-TW" dirty="0"/>
              <a:t>#217: 0.703898</a:t>
            </a:r>
          </a:p>
          <a:p>
            <a:r>
              <a:rPr lang="en-US" altLang="zh-TW" dirty="0"/>
              <a:t>#312: 0.701612</a:t>
            </a:r>
          </a:p>
          <a:p>
            <a:r>
              <a:rPr lang="en-US" altLang="zh-TW" dirty="0"/>
              <a:t>#184: 0.688717</a:t>
            </a:r>
          </a:p>
        </p:txBody>
      </p: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D567AF10-48B7-A644-9BC7-C7E1B6AC3599}"/>
              </a:ext>
            </a:extLst>
          </p:cNvPr>
          <p:cNvSpPr/>
          <p:nvPr/>
        </p:nvSpPr>
        <p:spPr>
          <a:xfrm>
            <a:off x="1907705" y="5807425"/>
            <a:ext cx="432048" cy="981076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52008B6-0FB3-FC4B-BAA4-EAC29DA76456}"/>
              </a:ext>
            </a:extLst>
          </p:cNvPr>
          <p:cNvSpPr txBox="1"/>
          <p:nvPr/>
        </p:nvSpPr>
        <p:spPr>
          <a:xfrm>
            <a:off x="388509" y="613486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re-ranking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82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EAD59F-2CF0-0F4C-9D04-2894702F4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r="6690"/>
          <a:stretch/>
        </p:blipFill>
        <p:spPr>
          <a:xfrm>
            <a:off x="591866" y="1492703"/>
            <a:ext cx="7344047" cy="52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734706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0.8447 </a:t>
                      </a:r>
                      <a:r>
                        <a:rPr lang="en-US" sz="1800" kern="10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0.8648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0.8675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0.8297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0.8351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0.8526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0.0030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0.8614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0.0018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suitable configuration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81149"/>
              </p:ext>
            </p:extLst>
          </p:nvPr>
        </p:nvGraphicFramePr>
        <p:xfrm>
          <a:off x="4355976" y="2177038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82.6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85.1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86.4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82033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 + Re-rank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185301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/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/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925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106693</TotalTime>
  <Words>3509</Words>
  <Application>Microsoft Macintosh PowerPoint</Application>
  <PresentationFormat>如螢幕大小 (4:3)</PresentationFormat>
  <Paragraphs>997</Paragraphs>
  <Slides>52</Slides>
  <Notes>49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3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Conclusions and Future Work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Method of Re-ranking</vt:lpstr>
      <vt:lpstr>Experiments of Face Identification  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4903</cp:revision>
  <dcterms:created xsi:type="dcterms:W3CDTF">2008-11-09T17:03:56Z</dcterms:created>
  <dcterms:modified xsi:type="dcterms:W3CDTF">2019-06-06T06:35:16Z</dcterms:modified>
</cp:coreProperties>
</file>